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8F"/>
    <a:srgbClr val="E3DAD5"/>
    <a:srgbClr val="AC9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125B2D-51EC-4767-808D-31872E9ACC00}" v="8" dt="2019-03-26T22:44:17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 showGuides="1">
      <p:cViewPr varScale="1">
        <p:scale>
          <a:sx n="158" d="100"/>
          <a:sy n="158" d="100"/>
        </p:scale>
        <p:origin x="114" y="11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Connor" userId="6339e5c0-3655-47f5-b0dd-ef091c882dc5" providerId="ADAL" clId="{53125B2D-51EC-4767-808D-31872E9ACC00}"/>
    <pc:docChg chg="custSel modSld modMainMaster">
      <pc:chgData name="David Connor" userId="6339e5c0-3655-47f5-b0dd-ef091c882dc5" providerId="ADAL" clId="{53125B2D-51EC-4767-808D-31872E9ACC00}" dt="2019-03-26T22:56:15.109" v="46" actId="20577"/>
      <pc:docMkLst>
        <pc:docMk/>
      </pc:docMkLst>
      <pc:sldChg chg="modSp">
        <pc:chgData name="David Connor" userId="6339e5c0-3655-47f5-b0dd-ef091c882dc5" providerId="ADAL" clId="{53125B2D-51EC-4767-808D-31872E9ACC00}" dt="2019-03-26T22:56:15.109" v="46" actId="20577"/>
        <pc:sldMkLst>
          <pc:docMk/>
          <pc:sldMk cId="4272529285" sldId="256"/>
        </pc:sldMkLst>
        <pc:spChg chg="mod">
          <ac:chgData name="David Connor" userId="6339e5c0-3655-47f5-b0dd-ef091c882dc5" providerId="ADAL" clId="{53125B2D-51EC-4767-808D-31872E9ACC00}" dt="2019-03-26T22:56:15.109" v="46" actId="20577"/>
          <ac:spMkLst>
            <pc:docMk/>
            <pc:sldMk cId="4272529285" sldId="256"/>
            <ac:spMk id="2" creationId="{00000000-0000-0000-0000-000000000000}"/>
          </ac:spMkLst>
        </pc:spChg>
      </pc:sldChg>
      <pc:sldMasterChg chg="modSp modSldLayout">
        <pc:chgData name="David Connor" userId="6339e5c0-3655-47f5-b0dd-ef091c882dc5" providerId="ADAL" clId="{53125B2D-51EC-4767-808D-31872E9ACC00}" dt="2019-03-26T22:44:31.481" v="8" actId="14100"/>
        <pc:sldMasterMkLst>
          <pc:docMk/>
          <pc:sldMasterMk cId="2018238446" sldId="2147483648"/>
        </pc:sldMasterMkLst>
        <pc:spChg chg="mod">
          <ac:chgData name="David Connor" userId="6339e5c0-3655-47f5-b0dd-ef091c882dc5" providerId="ADAL" clId="{53125B2D-51EC-4767-808D-31872E9ACC00}" dt="2019-03-26T22:44:07.254" v="3" actId="5793"/>
          <ac:spMkLst>
            <pc:docMk/>
            <pc:sldMasterMk cId="2018238446" sldId="2147483648"/>
            <ac:spMk id="3" creationId="{00000000-0000-0000-0000-000000000000}"/>
          </ac:spMkLst>
        </pc:spChg>
        <pc:sldLayoutChg chg="modSp">
          <pc:chgData name="David Connor" userId="6339e5c0-3655-47f5-b0dd-ef091c882dc5" providerId="ADAL" clId="{53125B2D-51EC-4767-808D-31872E9ACC00}" dt="2019-03-26T22:43:57.070" v="1" actId="404"/>
          <pc:sldLayoutMkLst>
            <pc:docMk/>
            <pc:sldMasterMk cId="2018238446" sldId="2147483648"/>
            <pc:sldLayoutMk cId="3105543811" sldId="2147483649"/>
          </pc:sldLayoutMkLst>
          <pc:spChg chg="mod">
            <ac:chgData name="David Connor" userId="6339e5c0-3655-47f5-b0dd-ef091c882dc5" providerId="ADAL" clId="{53125B2D-51EC-4767-808D-31872E9ACC00}" dt="2019-03-26T22:43:57.070" v="1" actId="404"/>
            <ac:spMkLst>
              <pc:docMk/>
              <pc:sldMasterMk cId="2018238446" sldId="2147483648"/>
              <pc:sldLayoutMk cId="3105543811" sldId="2147483649"/>
              <ac:spMk id="2" creationId="{00000000-0000-0000-0000-000000000000}"/>
            </ac:spMkLst>
          </pc:spChg>
        </pc:sldLayoutChg>
        <pc:sldLayoutChg chg="modSp">
          <pc:chgData name="David Connor" userId="6339e5c0-3655-47f5-b0dd-ef091c882dc5" providerId="ADAL" clId="{53125B2D-51EC-4767-808D-31872E9ACC00}" dt="2019-03-26T22:44:17.580" v="7" actId="404"/>
          <pc:sldLayoutMkLst>
            <pc:docMk/>
            <pc:sldMasterMk cId="2018238446" sldId="2147483648"/>
            <pc:sldLayoutMk cId="3148153823" sldId="2147483651"/>
          </pc:sldLayoutMkLst>
          <pc:spChg chg="mod">
            <ac:chgData name="David Connor" userId="6339e5c0-3655-47f5-b0dd-ef091c882dc5" providerId="ADAL" clId="{53125B2D-51EC-4767-808D-31872E9ACC00}" dt="2019-03-26T22:44:17.580" v="7" actId="404"/>
            <ac:spMkLst>
              <pc:docMk/>
              <pc:sldMasterMk cId="2018238446" sldId="2147483648"/>
              <pc:sldLayoutMk cId="3148153823" sldId="2147483651"/>
              <ac:spMk id="2" creationId="{00000000-0000-0000-0000-000000000000}"/>
            </ac:spMkLst>
          </pc:spChg>
        </pc:sldLayoutChg>
        <pc:sldLayoutChg chg="modSp">
          <pc:chgData name="David Connor" userId="6339e5c0-3655-47f5-b0dd-ef091c882dc5" providerId="ADAL" clId="{53125B2D-51EC-4767-808D-31872E9ACC00}" dt="2019-03-26T22:44:31.481" v="8" actId="14100"/>
          <pc:sldLayoutMkLst>
            <pc:docMk/>
            <pc:sldMasterMk cId="2018238446" sldId="2147483648"/>
            <pc:sldLayoutMk cId="2749309825" sldId="2147483659"/>
          </pc:sldLayoutMkLst>
          <pc:spChg chg="mod">
            <ac:chgData name="David Connor" userId="6339e5c0-3655-47f5-b0dd-ef091c882dc5" providerId="ADAL" clId="{53125B2D-51EC-4767-808D-31872E9ACC00}" dt="2019-03-26T22:44:31.481" v="8" actId="14100"/>
            <ac:spMkLst>
              <pc:docMk/>
              <pc:sldMasterMk cId="2018238446" sldId="2147483648"/>
              <pc:sldLayoutMk cId="2749309825" sldId="2147483659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92389-52BF-4D5B-B2B6-B1CF77455D0B}" type="datetimeFigureOut">
              <a:rPr lang="en-AU" smtClean="0"/>
              <a:t>27/03/2019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09CA4-D2CC-4EAD-8060-93EBBD36E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32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85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09CA-D282-4932-873A-11FC7FA1C366}" type="slidenum">
              <a:rPr lang="en-AU" smtClean="0"/>
              <a:t>‹#›</a:t>
            </a:fld>
            <a:endParaRPr lang="en-AU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5C2DE08-785A-4829-B9B3-601D3230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F29F6E9-FBB1-43BC-BDE8-E7C14C79E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400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352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0D809CA-D282-4932-873A-11FC7FA1C36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193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2954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0D809CA-D282-4932-873A-11FC7FA1C36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30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532" y="4488179"/>
            <a:ext cx="3320127" cy="3314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00688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8442"/>
            <a:ext cx="7653926" cy="1279358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554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09CA-D282-4932-873A-11FC7FA1C3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815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85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09CA-D282-4932-873A-11FC7FA1C3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996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6026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09CA-D282-4932-873A-11FC7FA1C3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297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85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09CA-D282-4932-873A-11FC7FA1C3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99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09CA-D282-4932-873A-11FC7FA1C3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718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28800"/>
            <a:ext cx="6172200" cy="4032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09CA-D282-4932-873A-11FC7FA1C3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26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96716"/>
            <a:ext cx="6172200" cy="40643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09CA-D282-4932-873A-11FC7FA1C3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10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6356351"/>
            <a:ext cx="12192001" cy="501650"/>
          </a:xfrm>
          <a:prstGeom prst="rect">
            <a:avLst/>
          </a:prstGeom>
          <a:solidFill>
            <a:srgbClr val="00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1225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0D809CA-D282-4932-873A-11FC7FA1C366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641D80-9798-426C-ACB4-6E7FC4E555B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783" y="535021"/>
            <a:ext cx="924640" cy="98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688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00688F"/>
        </a:buClr>
        <a:buFont typeface="Arial" panose="020B0604020202020204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88F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88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88F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88F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ACP Presentation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Presenter Name</a:t>
            </a:r>
          </a:p>
          <a:p>
            <a:r>
              <a:rPr lang="en-AU" dirty="0"/>
              <a:t>Presenter Affiliation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252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Title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Text</a:t>
            </a:r>
          </a:p>
          <a:p>
            <a:pPr lvl="1"/>
            <a:r>
              <a:rPr lang="en-AU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220589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EAD38DB4A9B14FA591981BC1B99C61" ma:contentTypeVersion="10" ma:contentTypeDescription="Create a new document." ma:contentTypeScope="" ma:versionID="32ef26a436d7b3878d27221f4fd2d112">
  <xsd:schema xmlns:xsd="http://www.w3.org/2001/XMLSchema" xmlns:xs="http://www.w3.org/2001/XMLSchema" xmlns:p="http://schemas.microsoft.com/office/2006/metadata/properties" xmlns:ns2="6dfdc519-4e0e-4a10-80c9-22d3d37fbafe" xmlns:ns3="0c7b8fe2-f750-4395-bea7-cd544240469c" targetNamespace="http://schemas.microsoft.com/office/2006/metadata/properties" ma:root="true" ma:fieldsID="ce3ec4cd08c2b1419b309f27e93b5cbb" ns2:_="" ns3:_="">
    <xsd:import namespace="6dfdc519-4e0e-4a10-80c9-22d3d37fbafe"/>
    <xsd:import namespace="0c7b8fe2-f750-4395-bea7-cd5442404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dc519-4e0e-4a10-80c9-22d3d37fba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7b8fe2-f750-4395-bea7-cd5442404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257E9B-C8E1-4A67-A996-1D4B796CA7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fdc519-4e0e-4a10-80c9-22d3d37fbafe"/>
    <ds:schemaRef ds:uri="0c7b8fe2-f750-4395-bea7-cd54424046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640344-BBD0-46B8-9AB9-64BF4B76C4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CE74AD-037A-4894-9157-FCB63379BADE}">
  <ds:schemaRefs>
    <ds:schemaRef ds:uri="http://schemas.openxmlformats.org/package/2006/metadata/core-properties"/>
    <ds:schemaRef ds:uri="http://purl.org/dc/terms/"/>
    <ds:schemaRef ds:uri="6dfdc519-4e0e-4a10-80c9-22d3d37fbafe"/>
    <ds:schemaRef ds:uri="http://schemas.microsoft.com/office/infopath/2007/PartnerControls"/>
    <ds:schemaRef ds:uri="0c7b8fe2-f750-4395-bea7-cd544240469c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ACP Presentation Template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Connor</dc:creator>
  <cp:lastModifiedBy>David Connor</cp:lastModifiedBy>
  <cp:revision>8</cp:revision>
  <dcterms:created xsi:type="dcterms:W3CDTF">2017-03-27T03:19:04Z</dcterms:created>
  <dcterms:modified xsi:type="dcterms:W3CDTF">2019-03-26T22:56:16Z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0x010100D4EAD38DB4A9B14FA591981BC1B99C61</vt:lpwstr>
  </property>
</Properties>
</file>