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77" r:id="rId5"/>
    <p:sldId id="280" r:id="rId6"/>
    <p:sldId id="281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AA7"/>
    <a:srgbClr val="0E67B4"/>
    <a:srgbClr val="007296"/>
    <a:srgbClr val="B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A6716-E264-4643-B52B-F82F978EAC42}" v="5" dt="2025-07-11T01:34:44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P Executive Manager" userId="285b953c-b412-4e06-b687-8368897a3a89" providerId="ADAL" clId="{2EEA6716-E264-4643-B52B-F82F978EAC42}"/>
    <pc:docChg chg="modSld modMainMaster">
      <pc:chgData name="ACP Executive Manager" userId="285b953c-b412-4e06-b687-8368897a3a89" providerId="ADAL" clId="{2EEA6716-E264-4643-B52B-F82F978EAC42}" dt="2025-07-11T01:35:18.521" v="62" actId="20577"/>
      <pc:docMkLst>
        <pc:docMk/>
      </pc:docMkLst>
      <pc:sldChg chg="modSp mod">
        <pc:chgData name="ACP Executive Manager" userId="285b953c-b412-4e06-b687-8368897a3a89" providerId="ADAL" clId="{2EEA6716-E264-4643-B52B-F82F978EAC42}" dt="2025-07-11T01:35:18.521" v="62" actId="20577"/>
        <pc:sldMkLst>
          <pc:docMk/>
          <pc:sldMk cId="3794437052" sldId="277"/>
        </pc:sldMkLst>
        <pc:spChg chg="mod">
          <ac:chgData name="ACP Executive Manager" userId="285b953c-b412-4e06-b687-8368897a3a89" providerId="ADAL" clId="{2EEA6716-E264-4643-B52B-F82F978EAC42}" dt="2025-07-11T01:35:18.521" v="62" actId="20577"/>
          <ac:spMkLst>
            <pc:docMk/>
            <pc:sldMk cId="3794437052" sldId="277"/>
            <ac:spMk id="25" creationId="{0C63EB30-9686-4C36-8541-0F4E06761636}"/>
          </ac:spMkLst>
        </pc:spChg>
        <pc:spChg chg="mod">
          <ac:chgData name="ACP Executive Manager" userId="285b953c-b412-4e06-b687-8368897a3a89" providerId="ADAL" clId="{2EEA6716-E264-4643-B52B-F82F978EAC42}" dt="2025-07-11T01:31:24.923" v="31" actId="1076"/>
          <ac:spMkLst>
            <pc:docMk/>
            <pc:sldMk cId="3794437052" sldId="277"/>
            <ac:spMk id="26" creationId="{4D38FE9F-24A3-431D-AB4A-112FF7F5532F}"/>
          </ac:spMkLst>
        </pc:spChg>
      </pc:sldChg>
      <pc:sldMasterChg chg="modSp mod">
        <pc:chgData name="ACP Executive Manager" userId="285b953c-b412-4e06-b687-8368897a3a89" providerId="ADAL" clId="{2EEA6716-E264-4643-B52B-F82F978EAC42}" dt="2025-07-11T01:34:44.684" v="60" actId="207"/>
        <pc:sldMasterMkLst>
          <pc:docMk/>
          <pc:sldMasterMk cId="685792777" sldId="2147483684"/>
        </pc:sldMasterMkLst>
        <pc:spChg chg="mod">
          <ac:chgData name="ACP Executive Manager" userId="285b953c-b412-4e06-b687-8368897a3a89" providerId="ADAL" clId="{2EEA6716-E264-4643-B52B-F82F978EAC42}" dt="2025-07-11T01:34:44.684" v="60" actId="207"/>
          <ac:spMkLst>
            <pc:docMk/>
            <pc:sldMasterMk cId="685792777" sldId="2147483684"/>
            <ac:spMk id="2" creationId="{00000000-0000-0000-0000-000000000000}"/>
          </ac:spMkLst>
        </pc:spChg>
        <pc:spChg chg="mod">
          <ac:chgData name="ACP Executive Manager" userId="285b953c-b412-4e06-b687-8368897a3a89" providerId="ADAL" clId="{2EEA6716-E264-4643-B52B-F82F978EAC42}" dt="2025-07-11T01:34:12.812" v="59" actId="20577"/>
          <ac:spMkLst>
            <pc:docMk/>
            <pc:sldMasterMk cId="685792777" sldId="2147483684"/>
            <ac:spMk id="4" creationId="{EBC49B70-714D-7BEE-1B94-B4F06F317271}"/>
          </ac:spMkLst>
        </pc:spChg>
        <pc:picChg chg="mod">
          <ac:chgData name="ACP Executive Manager" userId="285b953c-b412-4e06-b687-8368897a3a89" providerId="ADAL" clId="{2EEA6716-E264-4643-B52B-F82F978EAC42}" dt="2025-07-11T01:33:58.601" v="38" actId="1035"/>
          <ac:picMkLst>
            <pc:docMk/>
            <pc:sldMasterMk cId="685792777" sldId="2147483684"/>
            <ac:picMk id="15" creationId="{163424C1-74DC-681E-9209-6332F6E63148}"/>
          </ac:picMkLst>
        </pc:picChg>
      </pc:sldMasterChg>
    </pc:docChg>
  </pc:docChgLst>
  <pc:docChgLst>
    <pc:chgData name="ACP Executive Manager" userId="285b953c-b412-4e06-b687-8368897a3a89" providerId="ADAL" clId="{0DF11842-34E3-49B4-BAA6-A54AA4BCD59B}"/>
    <pc:docChg chg="undo custSel modSld modMainMaster">
      <pc:chgData name="ACP Executive Manager" userId="285b953c-b412-4e06-b687-8368897a3a89" providerId="ADAL" clId="{0DF11842-34E3-49B4-BAA6-A54AA4BCD59B}" dt="2024-08-14T00:45:51.583" v="43" actId="22"/>
      <pc:docMkLst>
        <pc:docMk/>
      </pc:docMkLst>
      <pc:sldChg chg="addSp delSp modSp mod">
        <pc:chgData name="ACP Executive Manager" userId="285b953c-b412-4e06-b687-8368897a3a89" providerId="ADAL" clId="{0DF11842-34E3-49B4-BAA6-A54AA4BCD59B}" dt="2024-08-14T00:45:51.583" v="43" actId="22"/>
        <pc:sldMkLst>
          <pc:docMk/>
          <pc:sldMk cId="3794437052" sldId="277"/>
        </pc:sldMkLst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562030518" sldId="280"/>
        </pc:sldMkLst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578580225" sldId="281"/>
        </pc:sldMkLst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392732369" sldId="283"/>
        </pc:sldMkLst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544007059" sldId="284"/>
        </pc:sldMkLst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566369315" sldId="285"/>
        </pc:sldMkLst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324883005" sldId="286"/>
        </pc:sldMkLst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2214381687" sldId="287"/>
        </pc:sldMkLst>
      </pc:sldChg>
      <pc:sldMasterChg chg="modSp mod modSldLayout">
        <pc:chgData name="ACP Executive Manager" userId="285b953c-b412-4e06-b687-8368897a3a89" providerId="ADAL" clId="{0DF11842-34E3-49B4-BAA6-A54AA4BCD59B}" dt="2024-08-14T00:45:06.379" v="39" actId="207"/>
        <pc:sldMasterMkLst>
          <pc:docMk/>
          <pc:sldMasterMk cId="685792777" sldId="2147483684"/>
        </pc:sldMasterMkLst>
        <pc:sldLayoutChg chg="modSp">
          <pc:chgData name="ACP Executive Manager" userId="285b953c-b412-4e06-b687-8368897a3a89" providerId="ADAL" clId="{0DF11842-34E3-49B4-BAA6-A54AA4BCD59B}" dt="2024-08-14T00:44:35.195" v="34" actId="207"/>
          <pc:sldLayoutMkLst>
            <pc:docMk/>
            <pc:sldMasterMk cId="685792777" sldId="2147483684"/>
            <pc:sldLayoutMk cId="3704551482" sldId="2147483685"/>
          </pc:sldLayoutMkLst>
        </pc:sldLayoutChg>
        <pc:sldLayoutChg chg="modSp">
          <pc:chgData name="ACP Executive Manager" userId="285b953c-b412-4e06-b687-8368897a3a89" providerId="ADAL" clId="{0DF11842-34E3-49B4-BAA6-A54AA4BCD59B}" dt="2024-08-14T00:44:47.577" v="35" actId="207"/>
          <pc:sldLayoutMkLst>
            <pc:docMk/>
            <pc:sldMasterMk cId="685792777" sldId="2147483684"/>
            <pc:sldLayoutMk cId="2008834642" sldId="2147483686"/>
          </pc:sldLayoutMkLst>
        </pc:sldLayoutChg>
        <pc:sldLayoutChg chg="modSp">
          <pc:chgData name="ACP Executive Manager" userId="285b953c-b412-4e06-b687-8368897a3a89" providerId="ADAL" clId="{0DF11842-34E3-49B4-BAA6-A54AA4BCD59B}" dt="2024-08-14T00:44:51.292" v="36" actId="207"/>
          <pc:sldLayoutMkLst>
            <pc:docMk/>
            <pc:sldMasterMk cId="685792777" sldId="2147483684"/>
            <pc:sldLayoutMk cId="1834196837" sldId="2147483687"/>
          </pc:sldLayoutMkLst>
        </pc:sldLayoutChg>
        <pc:sldLayoutChg chg="modSp">
          <pc:chgData name="ACP Executive Manager" userId="285b953c-b412-4e06-b687-8368897a3a89" providerId="ADAL" clId="{0DF11842-34E3-49B4-BAA6-A54AA4BCD59B}" dt="2024-08-14T00:44:58.152" v="37" actId="207"/>
          <pc:sldLayoutMkLst>
            <pc:docMk/>
            <pc:sldMasterMk cId="685792777" sldId="2147483684"/>
            <pc:sldLayoutMk cId="3783117899" sldId="2147483688"/>
          </pc:sldLayoutMkLst>
        </pc:sldLayoutChg>
        <pc:sldLayoutChg chg="modSp">
          <pc:chgData name="ACP Executive Manager" userId="285b953c-b412-4e06-b687-8368897a3a89" providerId="ADAL" clId="{0DF11842-34E3-49B4-BAA6-A54AA4BCD59B}" dt="2024-08-14T00:45:02.301" v="38" actId="207"/>
          <pc:sldLayoutMkLst>
            <pc:docMk/>
            <pc:sldMasterMk cId="685792777" sldId="2147483684"/>
            <pc:sldLayoutMk cId="1567451796" sldId="2147483689"/>
          </pc:sldLayoutMkLst>
        </pc:sldLayoutChg>
        <pc:sldLayoutChg chg="modSp">
          <pc:chgData name="ACP Executive Manager" userId="285b953c-b412-4e06-b687-8368897a3a89" providerId="ADAL" clId="{0DF11842-34E3-49B4-BAA6-A54AA4BCD59B}" dt="2024-08-14T00:45:06.379" v="39" actId="207"/>
          <pc:sldLayoutMkLst>
            <pc:docMk/>
            <pc:sldMasterMk cId="685792777" sldId="2147483684"/>
            <pc:sldLayoutMk cId="1126784723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6580-0763-48C6-9B04-E299C5C7D9F8}" type="datetimeFigureOut">
              <a:rPr lang="en-AU" smtClean="0"/>
              <a:t>11/07/2025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C9D9-2913-47D7-AA89-75E63B148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71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000500"/>
            <a:ext cx="10363199" cy="20152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45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Clr>
                <a:srgbClr val="BA0000"/>
              </a:buClr>
              <a:buNone/>
              <a:defRPr sz="2400"/>
            </a:lvl1pPr>
            <a:lvl2pPr>
              <a:buClr>
                <a:srgbClr val="249DB3"/>
              </a:buClr>
              <a:defRPr sz="2000"/>
            </a:lvl2pPr>
            <a:lvl3pPr>
              <a:buClr>
                <a:srgbClr val="249DB3"/>
              </a:buClr>
              <a:defRPr sz="1800"/>
            </a:lvl3pPr>
            <a:lvl4pPr>
              <a:buClr>
                <a:srgbClr val="249DB3"/>
              </a:buClr>
              <a:defRPr sz="1600"/>
            </a:lvl4pPr>
            <a:lvl5pPr>
              <a:buClr>
                <a:srgbClr val="249DB3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8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1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1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4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7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84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C49B70-714D-7BEE-1B94-B4F06F317271}"/>
              </a:ext>
            </a:extLst>
          </p:cNvPr>
          <p:cNvSpPr txBox="1">
            <a:spLocks/>
          </p:cNvSpPr>
          <p:nvPr userDrawn="1"/>
        </p:nvSpPr>
        <p:spPr>
          <a:xfrm>
            <a:off x="0" y="6417533"/>
            <a:ext cx="12192000" cy="4383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 dirty="0"/>
              <a:t>ACP2026 | Melbourne, Victoria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3424C1-74DC-681E-9209-6332F6E631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5563" y="5713707"/>
            <a:ext cx="1105270" cy="11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5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5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0C63EB30-9686-4C36-8541-0F4E0676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292649"/>
            <a:ext cx="5448730" cy="2387918"/>
          </a:xfrm>
        </p:spPr>
        <p:txBody>
          <a:bodyPr anchor="b">
            <a:normAutofit/>
          </a:bodyPr>
          <a:lstStyle/>
          <a:p>
            <a:r>
              <a:rPr lang="en-AU" sz="5200" dirty="0"/>
              <a:t>Slide Template for ACP2026 - widescreen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4D38FE9F-24A3-431D-AB4A-112FF7F5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787" y="4235626"/>
            <a:ext cx="5449982" cy="682079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Author</a:t>
            </a:r>
            <a:r>
              <a:rPr lang="en-AU" baseline="30000" dirty="0">
                <a:solidFill>
                  <a:schemeClr val="tx2"/>
                </a:solidFill>
              </a:rPr>
              <a:t>1</a:t>
            </a:r>
            <a:r>
              <a:rPr lang="en-AU" dirty="0">
                <a:solidFill>
                  <a:schemeClr val="tx2"/>
                </a:solidFill>
              </a:rPr>
              <a:t>, Author </a:t>
            </a:r>
            <a:r>
              <a:rPr lang="en-AU" baseline="30000" dirty="0">
                <a:solidFill>
                  <a:schemeClr val="tx2"/>
                </a:solidFill>
              </a:rPr>
              <a:t>2</a:t>
            </a:r>
            <a:r>
              <a:rPr lang="en-AU" dirty="0">
                <a:solidFill>
                  <a:schemeClr val="tx2"/>
                </a:solidFill>
              </a:rPr>
              <a:t> and Author</a:t>
            </a:r>
            <a:r>
              <a:rPr lang="en-AU" baseline="30000" dirty="0">
                <a:solidFill>
                  <a:schemeClr val="tx2"/>
                </a:solidFill>
              </a:rPr>
              <a:t>1,2</a:t>
            </a:r>
            <a:r>
              <a:rPr lang="en-AU" dirty="0">
                <a:solidFill>
                  <a:schemeClr val="tx2"/>
                </a:solidFill>
              </a:rPr>
              <a:t>.</a:t>
            </a:r>
            <a:endParaRPr lang="en-AU" baseline="30000" dirty="0">
              <a:solidFill>
                <a:schemeClr val="tx2"/>
              </a:solidFill>
            </a:endParaRPr>
          </a:p>
          <a:p>
            <a:r>
              <a:rPr lang="en-AU" baseline="30000" dirty="0">
                <a:solidFill>
                  <a:schemeClr val="tx2"/>
                </a:solidFill>
              </a:rPr>
              <a:t>1</a:t>
            </a:r>
            <a:r>
              <a:rPr lang="en-AU" dirty="0">
                <a:solidFill>
                  <a:schemeClr val="tx2"/>
                </a:solidFill>
              </a:rPr>
              <a:t>Affiliation 1</a:t>
            </a:r>
          </a:p>
          <a:p>
            <a:r>
              <a:rPr lang="en-AU" baseline="30000" dirty="0">
                <a:solidFill>
                  <a:schemeClr val="tx2"/>
                </a:solidFill>
              </a:rPr>
              <a:t>2</a:t>
            </a:r>
            <a:r>
              <a:rPr lang="en-AU" dirty="0">
                <a:solidFill>
                  <a:schemeClr val="tx2"/>
                </a:solidFill>
              </a:rPr>
              <a:t>Affiliaiton 2</a:t>
            </a:r>
          </a:p>
        </p:txBody>
      </p:sp>
    </p:spTree>
    <p:extLst>
      <p:ext uri="{BB962C8B-B14F-4D97-AF65-F5344CB8AC3E}">
        <p14:creationId xmlns:p14="http://schemas.microsoft.com/office/powerpoint/2010/main" val="37944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58B6-315E-4E65-B165-23AED300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72032-1286-48A2-A50A-1F5394F0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your presentation is already made you can easily apply this template</a:t>
            </a:r>
          </a:p>
          <a:p>
            <a:endParaRPr lang="en-AU" dirty="0"/>
          </a:p>
          <a:p>
            <a:r>
              <a:rPr lang="en-AU" dirty="0"/>
              <a:t>Save this template on your computer</a:t>
            </a:r>
          </a:p>
          <a:p>
            <a:endParaRPr lang="en-AU" dirty="0"/>
          </a:p>
          <a:p>
            <a:r>
              <a:rPr lang="en-AU" dirty="0"/>
              <a:t>Follow the steps on the following page</a:t>
            </a:r>
          </a:p>
        </p:txBody>
      </p:sp>
    </p:spTree>
    <p:extLst>
      <p:ext uri="{BB962C8B-B14F-4D97-AF65-F5344CB8AC3E}">
        <p14:creationId xmlns:p14="http://schemas.microsoft.com/office/powerpoint/2010/main" val="356203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1954-0C87-4167-B789-A7D715A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1. Open your old presentation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9551E-A5ED-411B-A6A5-7A95CFE9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6"/>
          <a:stretch/>
        </p:blipFill>
        <p:spPr>
          <a:xfrm>
            <a:off x="3109298" y="1821330"/>
            <a:ext cx="5973404" cy="32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B0BD-C59C-44E8-8EB5-9C31E4C1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2. Select “Design”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E2427-E383-4F49-AE90-A5A86AC5E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755" b="88764"/>
          <a:stretch/>
        </p:blipFill>
        <p:spPr>
          <a:xfrm>
            <a:off x="2772688" y="2199462"/>
            <a:ext cx="6646624" cy="18072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127629-8542-4F83-B957-6F5AF6DF9BB3}"/>
              </a:ext>
            </a:extLst>
          </p:cNvPr>
          <p:cNvCxnSpPr>
            <a:cxnSpLocks/>
          </p:cNvCxnSpPr>
          <p:nvPr/>
        </p:nvCxnSpPr>
        <p:spPr>
          <a:xfrm flipH="1" flipV="1">
            <a:off x="5444565" y="2791012"/>
            <a:ext cx="3794308" cy="180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3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5FBD-41B3-4D8B-B209-AB6AEA6E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3. Select “More”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2225B-9414-4262-8763-16EFC1127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8" r="17977" b="76310"/>
          <a:stretch/>
        </p:blipFill>
        <p:spPr>
          <a:xfrm>
            <a:off x="3143476" y="1690692"/>
            <a:ext cx="6699771" cy="37598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2D0D35-3755-4D0A-A521-E6F88D6E4D70}"/>
              </a:ext>
            </a:extLst>
          </p:cNvPr>
          <p:cNvCxnSpPr/>
          <p:nvPr/>
        </p:nvCxnSpPr>
        <p:spPr>
          <a:xfrm flipH="1" flipV="1">
            <a:off x="7422184" y="3070205"/>
            <a:ext cx="1816689" cy="152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0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D246-6D95-4D00-A75F-F9285A86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4. Select “Browse for Themes”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F046C-5C31-4B28-8A12-532D2069D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83" b="67925"/>
          <a:stretch/>
        </p:blipFill>
        <p:spPr>
          <a:xfrm>
            <a:off x="4276284" y="1690693"/>
            <a:ext cx="3639433" cy="377003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18A162-B7C5-4C35-A4EB-EE2C2C82B6CB}"/>
              </a:ext>
            </a:extLst>
          </p:cNvPr>
          <p:cNvCxnSpPr>
            <a:cxnSpLocks/>
          </p:cNvCxnSpPr>
          <p:nvPr/>
        </p:nvCxnSpPr>
        <p:spPr>
          <a:xfrm flipH="1">
            <a:off x="5617605" y="4596224"/>
            <a:ext cx="3621268" cy="37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6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083-E7E9-42D6-B510-018B37BB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5. Open the Slide Template file 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FE6A2-5C8B-47DE-BE48-C359472C8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1" t="14769" r="29337" b="45320"/>
          <a:stretch/>
        </p:blipFill>
        <p:spPr>
          <a:xfrm>
            <a:off x="3379435" y="2048316"/>
            <a:ext cx="5433131" cy="27613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486267-D4D3-4CE7-AF27-66F53F819010}"/>
              </a:ext>
            </a:extLst>
          </p:cNvPr>
          <p:cNvCxnSpPr>
            <a:cxnSpLocks/>
          </p:cNvCxnSpPr>
          <p:nvPr/>
        </p:nvCxnSpPr>
        <p:spPr>
          <a:xfrm flipH="1">
            <a:off x="4630540" y="1398850"/>
            <a:ext cx="872009" cy="75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8A0891-7078-49EF-B1E9-4396A186C8FA}"/>
              </a:ext>
            </a:extLst>
          </p:cNvPr>
          <p:cNvSpPr txBox="1"/>
          <p:nvPr/>
        </p:nvSpPr>
        <p:spPr>
          <a:xfrm>
            <a:off x="5417770" y="5167309"/>
            <a:ext cx="44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Make sure you have selected </a:t>
            </a:r>
          </a:p>
          <a:p>
            <a:r>
              <a:rPr lang="en-AU" dirty="0"/>
              <a:t>“Office Themes and Themed Documents”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84ABB6-B6DF-4E75-9DEE-461FB65DAD3D}"/>
              </a:ext>
            </a:extLst>
          </p:cNvPr>
          <p:cNvCxnSpPr>
            <a:cxnSpLocks/>
          </p:cNvCxnSpPr>
          <p:nvPr/>
        </p:nvCxnSpPr>
        <p:spPr>
          <a:xfrm flipH="1" flipV="1">
            <a:off x="5417770" y="4360054"/>
            <a:ext cx="1362517" cy="80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470C-68EC-4087-84C9-ADB1AA91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Some slides still won’t look right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8ED04-9626-4D72-BC04-A7D019103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5" t="13827" r="13510" b="10353"/>
          <a:stretch/>
        </p:blipFill>
        <p:spPr>
          <a:xfrm>
            <a:off x="2152650" y="1690692"/>
            <a:ext cx="2939796" cy="2209134"/>
          </a:xfrm>
          <a:prstGeom prst="rect">
            <a:avLst/>
          </a:prstGeom>
          <a:solidFill>
            <a:srgbClr val="BA0000"/>
          </a:solidFill>
          <a:ln>
            <a:solidFill>
              <a:schemeClr val="accent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CE79FD2-E9CC-469B-9C04-CE582896DF54}"/>
              </a:ext>
            </a:extLst>
          </p:cNvPr>
          <p:cNvGrpSpPr/>
          <p:nvPr/>
        </p:nvGrpSpPr>
        <p:grpSpPr>
          <a:xfrm>
            <a:off x="3082613" y="4507868"/>
            <a:ext cx="6947676" cy="1431777"/>
            <a:chOff x="3306374" y="2855608"/>
            <a:chExt cx="6947676" cy="14317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56562A-8EC5-4561-BCB1-98E58A6E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8079" b="88882"/>
            <a:stretch/>
          </p:blipFill>
          <p:spPr>
            <a:xfrm>
              <a:off x="3306374" y="2855608"/>
              <a:ext cx="2729001" cy="1431777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545888-5AAD-4088-A0F7-EBE763B11273}"/>
                </a:ext>
              </a:extLst>
            </p:cNvPr>
            <p:cNvCxnSpPr/>
            <p:nvPr/>
          </p:nvCxnSpPr>
          <p:spPr>
            <a:xfrm flipH="1">
              <a:off x="5892127" y="3571496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13069E-5F8D-4030-98EF-A3E4F95325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127" y="3783660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BA5156-93D3-48E2-9674-718520872949}"/>
                </a:ext>
              </a:extLst>
            </p:cNvPr>
            <p:cNvSpPr txBox="1"/>
            <p:nvPr/>
          </p:nvSpPr>
          <p:spPr>
            <a:xfrm>
              <a:off x="6715693" y="2971331"/>
              <a:ext cx="3538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In “Home” select “Layout” to make sure the right template is applied or “Reset” to undo any custom formatting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3D2FF39-A0C6-4F86-96CC-36A8131FE1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68" t="14651" r="13643" b="10118"/>
          <a:stretch/>
        </p:blipFill>
        <p:spPr>
          <a:xfrm>
            <a:off x="7081325" y="1690693"/>
            <a:ext cx="2948967" cy="2209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6D3C0B-49D9-45F7-9AFA-1D153549CD66}"/>
              </a:ext>
            </a:extLst>
          </p:cNvPr>
          <p:cNvCxnSpPr>
            <a:stCxn id="5" idx="3"/>
            <a:endCxn id="14" idx="1"/>
          </p:cNvCxnSpPr>
          <p:nvPr/>
        </p:nvCxnSpPr>
        <p:spPr>
          <a:xfrm>
            <a:off x="5092446" y="2795259"/>
            <a:ext cx="1988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6FAA63-E2E9-4D8A-BD45-69838AC2FADE}"/>
              </a:ext>
            </a:extLst>
          </p:cNvPr>
          <p:cNvCxnSpPr/>
          <p:nvPr/>
        </p:nvCxnSpPr>
        <p:spPr>
          <a:xfrm flipV="1">
            <a:off x="6096000" y="2795260"/>
            <a:ext cx="0" cy="163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81687"/>
      </p:ext>
    </p:extLst>
  </p:cSld>
  <p:clrMapOvr>
    <a:masterClrMapping/>
  </p:clrMapOvr>
</p:sld>
</file>

<file path=ppt/theme/theme1.xml><?xml version="1.0" encoding="utf-8"?>
<a:theme xmlns:a="http://schemas.openxmlformats.org/drawingml/2006/main" name="ACP2021 slide template 4by3">
  <a:themeElements>
    <a:clrScheme name="ACP2026">
      <a:dk1>
        <a:srgbClr val="334C57"/>
      </a:dk1>
      <a:lt1>
        <a:sysClr val="window" lastClr="FFFFFF"/>
      </a:lt1>
      <a:dk2>
        <a:srgbClr val="A47864"/>
      </a:dk2>
      <a:lt2>
        <a:srgbClr val="EFE8E5"/>
      </a:lt2>
      <a:accent1>
        <a:srgbClr val="A47864"/>
      </a:accent1>
      <a:accent2>
        <a:srgbClr val="E1B49C"/>
      </a:accent2>
      <a:accent3>
        <a:srgbClr val="6490A4"/>
      </a:accent3>
      <a:accent4>
        <a:srgbClr val="CFB8AD"/>
      </a:accent4>
      <a:accent5>
        <a:srgbClr val="ECD1C2"/>
      </a:accent5>
      <a:accent6>
        <a:srgbClr val="ABC2CD"/>
      </a:accent6>
      <a:hlink>
        <a:srgbClr val="ECD1C2"/>
      </a:hlink>
      <a:folHlink>
        <a:srgbClr val="ECD1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34527-b82c-4786-8dce-cf26b3536370" xsi:nil="true"/>
    <lcf76f155ced4ddcb4097134ff3c332f xmlns="90a29ad0-00c4-4bb5-a0a4-e464ff297817">
      <Terms xmlns="http://schemas.microsoft.com/office/infopath/2007/PartnerControls"/>
    </lcf76f155ced4ddcb4097134ff3c332f>
    <_Flow_SignoffStatus xmlns="90a29ad0-00c4-4bb5-a0a4-e464ff2978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56074BF8BB147B0367598EE5F8C33" ma:contentTypeVersion="20" ma:contentTypeDescription="Create a new document." ma:contentTypeScope="" ma:versionID="7dcfcd08a13ae0215f41482244dae455">
  <xsd:schema xmlns:xsd="http://www.w3.org/2001/XMLSchema" xmlns:xs="http://www.w3.org/2001/XMLSchema" xmlns:p="http://schemas.microsoft.com/office/2006/metadata/properties" xmlns:ns2="90a29ad0-00c4-4bb5-a0a4-e464ff297817" xmlns:ns3="c8534527-b82c-4786-8dce-cf26b3536370" targetNamespace="http://schemas.microsoft.com/office/2006/metadata/properties" ma:root="true" ma:fieldsID="d2aab1d67acf63446247aa0d5e4df081" ns2:_="" ns3:_="">
    <xsd:import namespace="90a29ad0-00c4-4bb5-a0a4-e464ff297817"/>
    <xsd:import namespace="c8534527-b82c-4786-8dce-cf26b35363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29ad0-00c4-4bb5-a0a4-e464ff297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599985-0f25-41b6-a002-60e2a8b8c3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34527-b82c-4786-8dce-cf26b35363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70b49d-f40b-46ec-ad4e-9fee0172126b}" ma:internalName="TaxCatchAll" ma:showField="CatchAllData" ma:web="c8534527-b82c-4786-8dce-cf26b35363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4FF9B3-3845-4733-8658-BAAE8E38BFE7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c7b8fe2-f750-4395-bea7-cd544240469c"/>
    <ds:schemaRef ds:uri="6dfdc519-4e0e-4a10-80c9-22d3d37fbafe"/>
    <ds:schemaRef ds:uri="c8534527-b82c-4786-8dce-cf26b3536370"/>
    <ds:schemaRef ds:uri="90a29ad0-00c4-4bb5-a0a4-e464ff297817"/>
  </ds:schemaRefs>
</ds:datastoreItem>
</file>

<file path=customXml/itemProps2.xml><?xml version="1.0" encoding="utf-8"?>
<ds:datastoreItem xmlns:ds="http://schemas.openxmlformats.org/officeDocument/2006/customXml" ds:itemID="{A86946D2-BF0D-4058-84F3-A2DC1452A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04F45-C565-4671-AE75-46339BEEA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29ad0-00c4-4bb5-a0a4-e464ff297817"/>
    <ds:schemaRef ds:uri="c8534527-b82c-4786-8dce-cf26b3536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121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Demi</vt:lpstr>
      <vt:lpstr>ACP2021 slide template 4by3</vt:lpstr>
      <vt:lpstr>Slide Template for ACP2026 - widescreen</vt:lpstr>
      <vt:lpstr>Using this template</vt:lpstr>
      <vt:lpstr>1. Open your old presentation</vt:lpstr>
      <vt:lpstr>2. Select “Design”</vt:lpstr>
      <vt:lpstr>3. Select “More”</vt:lpstr>
      <vt:lpstr>4. Select “Browse for Themes”</vt:lpstr>
      <vt:lpstr>5. Open the Slide Template file </vt:lpstr>
      <vt:lpstr>Some slides still won’t look right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PLATELET GROUP: A Sydney based pathway for the diagnosis of suspected inherited platelet disorders</dc:title>
  <dc:creator>David Connor</dc:creator>
  <cp:lastModifiedBy>Zivka Nicholls</cp:lastModifiedBy>
  <cp:revision>16</cp:revision>
  <dcterms:created xsi:type="dcterms:W3CDTF">2019-02-05T20:55:34Z</dcterms:created>
  <dcterms:modified xsi:type="dcterms:W3CDTF">2025-07-11T01:35:21Z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0x01010093356074BF8BB147B0367598EE5F8C33</vt:lpwstr>
  </property>
  <property fmtid="{D5CDD505-2E9C-101B-9397-08002B2CF9AE}" pid="3" name="Order">
    <vt:r8>143900</vt:r8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ediaServiceImageTags">
    <vt:lpwstr/>
  </property>
</Properties>
</file>