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8" r:id="rId3"/>
    <p:sldId id="279" r:id="rId4"/>
    <p:sldId id="282" r:id="rId5"/>
    <p:sldId id="280" r:id="rId6"/>
    <p:sldId id="281" r:id="rId7"/>
    <p:sldId id="283" r:id="rId8"/>
    <p:sldId id="284" r:id="rId9"/>
    <p:sldId id="285" r:id="rId10"/>
    <p:sldId id="286" r:id="rId11"/>
    <p:sldId id="287" r:id="rId12"/>
    <p:sldId id="291" r:id="rId13"/>
    <p:sldId id="288" r:id="rId14"/>
    <p:sldId id="289" r:id="rId15"/>
    <p:sldId id="29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 showGuides="1">
      <p:cViewPr varScale="1">
        <p:scale>
          <a:sx n="160" d="100"/>
          <a:sy n="160" d="100"/>
        </p:scale>
        <p:origin x="79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00499"/>
            <a:ext cx="7772399" cy="201528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96B64B0A-9D3E-4533-AF9A-A4DA1ED1DEDD}" type="datetimeFigureOut">
              <a:rPr lang="en-AU" smtClean="0"/>
              <a:t>27/03/2019</a:t>
            </a:fld>
            <a:endParaRPr lang="en-AU"/>
          </a:p>
        </p:txBody>
      </p:sp>
      <p:pic>
        <p:nvPicPr>
          <p:cNvPr id="2050" name="Picture 2" descr="ACP2019 Logo">
            <a:extLst>
              <a:ext uri="{FF2B5EF4-FFF2-40B4-BE49-F238E27FC236}">
                <a16:creationId xmlns:a16="http://schemas.microsoft.com/office/drawing/2014/main" id="{471D2B8C-731D-43A9-AA28-C44412A73B7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" t="-4080" r="-92" b="37630"/>
          <a:stretch/>
        </p:blipFill>
        <p:spPr bwMode="auto">
          <a:xfrm>
            <a:off x="6296115" y="2049248"/>
            <a:ext cx="6495875" cy="470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92C20B2-1800-4AD8-B85F-6954BDBF041F}"/>
              </a:ext>
            </a:extLst>
          </p:cNvPr>
          <p:cNvSpPr txBox="1">
            <a:spLocks/>
          </p:cNvSpPr>
          <p:nvPr userDrawn="1"/>
        </p:nvSpPr>
        <p:spPr>
          <a:xfrm>
            <a:off x="0" y="6356357"/>
            <a:ext cx="9144000" cy="501649"/>
          </a:xfrm>
          <a:prstGeom prst="rect">
            <a:avLst/>
          </a:prstGeom>
          <a:solidFill>
            <a:srgbClr val="BA000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4988" algn="l"/>
            <a:r>
              <a:rPr lang="en-AU"/>
              <a:t>ACP2019 | Cairns, Australia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48401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FFCE141-4696-43DB-B78E-1A7E4C1ACC59}"/>
              </a:ext>
            </a:extLst>
          </p:cNvPr>
          <p:cNvSpPr txBox="1">
            <a:spLocks/>
          </p:cNvSpPr>
          <p:nvPr userDrawn="1"/>
        </p:nvSpPr>
        <p:spPr>
          <a:xfrm>
            <a:off x="0" y="6356356"/>
            <a:ext cx="9144000" cy="501649"/>
          </a:xfrm>
          <a:prstGeom prst="rect">
            <a:avLst/>
          </a:prstGeom>
          <a:solidFill>
            <a:srgbClr val="BA000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algn="l"/>
            <a:r>
              <a:rPr lang="en-AU"/>
              <a:t>ACP2019 | Cairns, Australia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96B64B0A-9D3E-4533-AF9A-A4DA1ED1DEDD}" type="datetimeFigureOut">
              <a:rPr lang="en-AU" smtClean="0"/>
              <a:t>27/03/2019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539750" algn="l"/>
            <a:r>
              <a:rPr lang="en-AU"/>
              <a:t>ACP2019 | Cairns, Australia</a:t>
            </a:r>
            <a:endParaRPr lang="en-AU" dirty="0"/>
          </a:p>
        </p:txBody>
      </p:sp>
      <p:pic>
        <p:nvPicPr>
          <p:cNvPr id="7" name="Picture 3" descr="ACP2019 Logo">
            <a:extLst>
              <a:ext uri="{FF2B5EF4-FFF2-40B4-BE49-F238E27FC236}">
                <a16:creationId xmlns:a16="http://schemas.microsoft.com/office/drawing/2014/main" id="{858A31C9-ABD7-4602-8AFD-A63A3BAAF8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2" b="61121"/>
          <a:stretch>
            <a:fillRect/>
          </a:stretch>
        </p:blipFill>
        <p:spPr bwMode="auto">
          <a:xfrm>
            <a:off x="7022970" y="6356930"/>
            <a:ext cx="2369368" cy="50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183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65A231A-03D2-4F50-BA0C-E44A4C7D73CB}"/>
              </a:ext>
            </a:extLst>
          </p:cNvPr>
          <p:cNvSpPr txBox="1">
            <a:spLocks/>
          </p:cNvSpPr>
          <p:nvPr userDrawn="1"/>
        </p:nvSpPr>
        <p:spPr>
          <a:xfrm>
            <a:off x="0" y="6353983"/>
            <a:ext cx="9144000" cy="501649"/>
          </a:xfrm>
          <a:prstGeom prst="rect">
            <a:avLst/>
          </a:prstGeom>
          <a:solidFill>
            <a:srgbClr val="BA000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algn="l"/>
            <a:r>
              <a:rPr lang="en-AU"/>
              <a:t>ACP2019 | Cairns, Australia</a:t>
            </a:r>
            <a:endParaRPr lang="en-AU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96B64B0A-9D3E-4533-AF9A-A4DA1ED1DEDD}" type="datetimeFigureOut">
              <a:rPr lang="en-AU" smtClean="0"/>
              <a:t>27/03/2019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39750" algn="l"/>
            <a:r>
              <a:rPr lang="en-AU"/>
              <a:t>ACP2019 | Cairns, Australia</a:t>
            </a:r>
            <a:endParaRPr lang="en-AU" dirty="0"/>
          </a:p>
        </p:txBody>
      </p:sp>
      <p:pic>
        <p:nvPicPr>
          <p:cNvPr id="7" name="Picture 3" descr="ACP2019 Logo">
            <a:extLst>
              <a:ext uri="{FF2B5EF4-FFF2-40B4-BE49-F238E27FC236}">
                <a16:creationId xmlns:a16="http://schemas.microsoft.com/office/drawing/2014/main" id="{8633A3D3-379F-489B-AB81-66623222CB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2" b="61121"/>
          <a:stretch>
            <a:fillRect/>
          </a:stretch>
        </p:blipFill>
        <p:spPr bwMode="auto">
          <a:xfrm>
            <a:off x="7022970" y="6356930"/>
            <a:ext cx="2369368" cy="50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427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1F48559-88CE-4CA8-85DC-2738DDA595E5}"/>
              </a:ext>
            </a:extLst>
          </p:cNvPr>
          <p:cNvSpPr txBox="1">
            <a:spLocks/>
          </p:cNvSpPr>
          <p:nvPr userDrawn="1"/>
        </p:nvSpPr>
        <p:spPr>
          <a:xfrm>
            <a:off x="0" y="6356356"/>
            <a:ext cx="9144000" cy="501649"/>
          </a:xfrm>
          <a:prstGeom prst="rect">
            <a:avLst/>
          </a:prstGeom>
          <a:solidFill>
            <a:srgbClr val="BA000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4988" algn="l"/>
            <a:r>
              <a:rPr lang="en-AU"/>
              <a:t>ACP2019 | Cairns, Australia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Clr>
                <a:srgbClr val="BA0000"/>
              </a:buClr>
              <a:buNone/>
              <a:defRPr sz="2400"/>
            </a:lvl1pPr>
            <a:lvl2pPr>
              <a:buClr>
                <a:srgbClr val="BA0000"/>
              </a:buClr>
              <a:defRPr sz="2000"/>
            </a:lvl2pPr>
            <a:lvl3pPr>
              <a:buClr>
                <a:srgbClr val="BA0000"/>
              </a:buClr>
              <a:defRPr sz="1800"/>
            </a:lvl3pPr>
            <a:lvl4pPr>
              <a:buClr>
                <a:srgbClr val="BA0000"/>
              </a:buClr>
              <a:defRPr sz="1600"/>
            </a:lvl4pPr>
            <a:lvl5pPr>
              <a:buClr>
                <a:srgbClr val="BA0000"/>
              </a:buCl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96B64B0A-9D3E-4533-AF9A-A4DA1ED1DEDD}" type="datetimeFigureOut">
              <a:rPr lang="en-AU" smtClean="0"/>
              <a:t>27/03/2019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39750" algn="l"/>
            <a:r>
              <a:rPr lang="en-AU"/>
              <a:t>ACP2019 | Cairns, Australia</a:t>
            </a:r>
            <a:endParaRPr lang="en-AU" dirty="0"/>
          </a:p>
        </p:txBody>
      </p:sp>
      <p:pic>
        <p:nvPicPr>
          <p:cNvPr id="7" name="Picture 3" descr="ACP2019 Logo">
            <a:extLst>
              <a:ext uri="{FF2B5EF4-FFF2-40B4-BE49-F238E27FC236}">
                <a16:creationId xmlns:a16="http://schemas.microsoft.com/office/drawing/2014/main" id="{AA932680-CE31-4F3A-826B-1FACC8C438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2" b="61121"/>
          <a:stretch>
            <a:fillRect/>
          </a:stretch>
        </p:blipFill>
        <p:spPr bwMode="auto">
          <a:xfrm>
            <a:off x="7022970" y="6356930"/>
            <a:ext cx="2369368" cy="50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269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0B81AE5-7B2A-4D67-A920-831C66AEF735}"/>
              </a:ext>
            </a:extLst>
          </p:cNvPr>
          <p:cNvSpPr txBox="1">
            <a:spLocks/>
          </p:cNvSpPr>
          <p:nvPr userDrawn="1"/>
        </p:nvSpPr>
        <p:spPr>
          <a:xfrm>
            <a:off x="0" y="6353983"/>
            <a:ext cx="9144000" cy="501649"/>
          </a:xfrm>
          <a:prstGeom prst="rect">
            <a:avLst/>
          </a:prstGeom>
          <a:solidFill>
            <a:srgbClr val="BA000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algn="l"/>
            <a:r>
              <a:rPr lang="en-AU"/>
              <a:t>ACP2019 | Cairns, Australia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96B64B0A-9D3E-4533-AF9A-A4DA1ED1DEDD}" type="datetimeFigureOut">
              <a:rPr lang="en-AU" smtClean="0"/>
              <a:t>27/03/2019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39750" algn="l"/>
            <a:r>
              <a:rPr lang="en-AU"/>
              <a:t>ACP2019 | Cairns, Australia</a:t>
            </a:r>
            <a:endParaRPr lang="en-AU" dirty="0"/>
          </a:p>
        </p:txBody>
      </p:sp>
      <p:pic>
        <p:nvPicPr>
          <p:cNvPr id="7" name="Picture 3" descr="ACP2019 Logo">
            <a:extLst>
              <a:ext uri="{FF2B5EF4-FFF2-40B4-BE49-F238E27FC236}">
                <a16:creationId xmlns:a16="http://schemas.microsoft.com/office/drawing/2014/main" id="{A738E6EE-619C-4B4B-810E-4CB58D3ACD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2" b="61121"/>
          <a:stretch>
            <a:fillRect/>
          </a:stretch>
        </p:blipFill>
        <p:spPr bwMode="auto">
          <a:xfrm>
            <a:off x="7022970" y="6356930"/>
            <a:ext cx="2369368" cy="50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732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33F43E2-96D3-408B-B474-B44125D4006C}"/>
              </a:ext>
            </a:extLst>
          </p:cNvPr>
          <p:cNvSpPr txBox="1">
            <a:spLocks/>
          </p:cNvSpPr>
          <p:nvPr userDrawn="1"/>
        </p:nvSpPr>
        <p:spPr>
          <a:xfrm>
            <a:off x="0" y="6353983"/>
            <a:ext cx="9144000" cy="501649"/>
          </a:xfrm>
          <a:prstGeom prst="rect">
            <a:avLst/>
          </a:prstGeom>
          <a:solidFill>
            <a:srgbClr val="BA000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algn="l"/>
            <a:r>
              <a:rPr lang="en-AU"/>
              <a:t>ACP2019 | Cairns, Australia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96B64B0A-9D3E-4533-AF9A-A4DA1ED1DEDD}" type="datetimeFigureOut">
              <a:rPr lang="en-AU" smtClean="0"/>
              <a:t>27/03/2019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539750" indent="0" algn="l">
              <a:defRPr/>
            </a:lvl1pPr>
          </a:lstStyle>
          <a:p>
            <a:r>
              <a:rPr lang="en-AU" dirty="0"/>
              <a:t>ACP2019 | Cairns, Australia</a:t>
            </a:r>
          </a:p>
        </p:txBody>
      </p:sp>
      <p:pic>
        <p:nvPicPr>
          <p:cNvPr id="8" name="Picture 3" descr="ACP2019 Logo">
            <a:extLst>
              <a:ext uri="{FF2B5EF4-FFF2-40B4-BE49-F238E27FC236}">
                <a16:creationId xmlns:a16="http://schemas.microsoft.com/office/drawing/2014/main" id="{5C4B9B26-125F-4D83-B495-5FC703DD07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2" b="61121"/>
          <a:stretch>
            <a:fillRect/>
          </a:stretch>
        </p:blipFill>
        <p:spPr bwMode="auto">
          <a:xfrm>
            <a:off x="7022970" y="6356930"/>
            <a:ext cx="2369368" cy="50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98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B37205B-3C52-4347-9A97-8DD13202447A}"/>
              </a:ext>
            </a:extLst>
          </p:cNvPr>
          <p:cNvSpPr txBox="1">
            <a:spLocks/>
          </p:cNvSpPr>
          <p:nvPr userDrawn="1"/>
        </p:nvSpPr>
        <p:spPr>
          <a:xfrm>
            <a:off x="0" y="6356356"/>
            <a:ext cx="9144000" cy="501649"/>
          </a:xfrm>
          <a:prstGeom prst="rect">
            <a:avLst/>
          </a:prstGeom>
          <a:solidFill>
            <a:srgbClr val="BA000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algn="l"/>
            <a:r>
              <a:rPr lang="en-AU" dirty="0"/>
              <a:t>ACP2019 | Cairns, Australia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96B64B0A-9D3E-4533-AF9A-A4DA1ED1DEDD}" type="datetimeFigureOut">
              <a:rPr lang="en-AU" smtClean="0"/>
              <a:t>27/03/2019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39750" algn="l"/>
            <a:r>
              <a:rPr lang="en-AU"/>
              <a:t>ACP2019 | Cairns, Australia</a:t>
            </a:r>
            <a:endParaRPr lang="en-AU" dirty="0"/>
          </a:p>
        </p:txBody>
      </p:sp>
      <p:pic>
        <p:nvPicPr>
          <p:cNvPr id="10" name="Picture 3" descr="ACP2019 Logo">
            <a:extLst>
              <a:ext uri="{FF2B5EF4-FFF2-40B4-BE49-F238E27FC236}">
                <a16:creationId xmlns:a16="http://schemas.microsoft.com/office/drawing/2014/main" id="{D3676DCD-AD09-4125-B136-88701E4E4B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2" b="61121"/>
          <a:stretch>
            <a:fillRect/>
          </a:stretch>
        </p:blipFill>
        <p:spPr bwMode="auto">
          <a:xfrm>
            <a:off x="7022970" y="6356930"/>
            <a:ext cx="2369368" cy="50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644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66FC95-D0A3-43C2-830A-41D96CE4D2B1}"/>
              </a:ext>
            </a:extLst>
          </p:cNvPr>
          <p:cNvSpPr txBox="1">
            <a:spLocks/>
          </p:cNvSpPr>
          <p:nvPr userDrawn="1"/>
        </p:nvSpPr>
        <p:spPr>
          <a:xfrm>
            <a:off x="0" y="6356356"/>
            <a:ext cx="9144000" cy="501649"/>
          </a:xfrm>
          <a:prstGeom prst="rect">
            <a:avLst/>
          </a:prstGeom>
          <a:solidFill>
            <a:srgbClr val="BA000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algn="l"/>
            <a:r>
              <a:rPr lang="en-AU" dirty="0"/>
              <a:t>ACP2019 | Cairns, Australia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96B64B0A-9D3E-4533-AF9A-A4DA1ED1DEDD}" type="datetimeFigureOut">
              <a:rPr lang="en-AU" smtClean="0"/>
              <a:t>27/03/2019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39750" algn="l"/>
            <a:r>
              <a:rPr lang="en-AU"/>
              <a:t>ACP2019 | Cairns, Australia</a:t>
            </a:r>
            <a:endParaRPr lang="en-AU" dirty="0"/>
          </a:p>
        </p:txBody>
      </p:sp>
      <p:pic>
        <p:nvPicPr>
          <p:cNvPr id="6" name="Picture 3" descr="ACP2019 Logo">
            <a:extLst>
              <a:ext uri="{FF2B5EF4-FFF2-40B4-BE49-F238E27FC236}">
                <a16:creationId xmlns:a16="http://schemas.microsoft.com/office/drawing/2014/main" id="{3000957A-8435-4F14-8E05-234FA8027F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2" b="61121"/>
          <a:stretch>
            <a:fillRect/>
          </a:stretch>
        </p:blipFill>
        <p:spPr bwMode="auto">
          <a:xfrm>
            <a:off x="7022970" y="6356930"/>
            <a:ext cx="2369368" cy="50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46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AF8886-76D5-4870-A088-DB9223F51E0F}"/>
              </a:ext>
            </a:extLst>
          </p:cNvPr>
          <p:cNvSpPr txBox="1">
            <a:spLocks/>
          </p:cNvSpPr>
          <p:nvPr userDrawn="1"/>
        </p:nvSpPr>
        <p:spPr>
          <a:xfrm>
            <a:off x="0" y="6353983"/>
            <a:ext cx="9144000" cy="501649"/>
          </a:xfrm>
          <a:prstGeom prst="rect">
            <a:avLst/>
          </a:prstGeom>
          <a:solidFill>
            <a:srgbClr val="BA000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algn="l"/>
            <a:r>
              <a:rPr lang="en-AU"/>
              <a:t>ACP2019 | Cairns, Australia</a:t>
            </a:r>
            <a:endParaRPr lang="en-AU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96B64B0A-9D3E-4533-AF9A-A4DA1ED1DEDD}" type="datetimeFigureOut">
              <a:rPr lang="en-AU" smtClean="0"/>
              <a:t>27/03/2019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39750" algn="l"/>
            <a:r>
              <a:rPr lang="en-AU"/>
              <a:t>ACP2019 | Cairns, Australia</a:t>
            </a:r>
            <a:endParaRPr lang="en-AU" dirty="0"/>
          </a:p>
        </p:txBody>
      </p:sp>
      <p:pic>
        <p:nvPicPr>
          <p:cNvPr id="5" name="Picture 3" descr="ACP2019 Logo">
            <a:extLst>
              <a:ext uri="{FF2B5EF4-FFF2-40B4-BE49-F238E27FC236}">
                <a16:creationId xmlns:a16="http://schemas.microsoft.com/office/drawing/2014/main" id="{1B11505D-F5A3-46AD-AC21-43321A1E82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2" b="61121"/>
          <a:stretch>
            <a:fillRect/>
          </a:stretch>
        </p:blipFill>
        <p:spPr bwMode="auto">
          <a:xfrm>
            <a:off x="7022970" y="6356930"/>
            <a:ext cx="2369368" cy="50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77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2A6D6BB-3BBB-4106-B945-BA20D72FCA19}"/>
              </a:ext>
            </a:extLst>
          </p:cNvPr>
          <p:cNvSpPr txBox="1">
            <a:spLocks/>
          </p:cNvSpPr>
          <p:nvPr userDrawn="1"/>
        </p:nvSpPr>
        <p:spPr>
          <a:xfrm>
            <a:off x="0" y="6357830"/>
            <a:ext cx="9144000" cy="501649"/>
          </a:xfrm>
          <a:prstGeom prst="rect">
            <a:avLst/>
          </a:prstGeom>
          <a:solidFill>
            <a:srgbClr val="BA000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algn="l"/>
            <a:r>
              <a:rPr lang="en-AU"/>
              <a:t>ACP2019 | Cairns, Australia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96B64B0A-9D3E-4533-AF9A-A4DA1ED1DEDD}" type="datetimeFigureOut">
              <a:rPr lang="en-AU" smtClean="0"/>
              <a:t>27/03/2019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9144000" cy="501649"/>
          </a:xfrm>
        </p:spPr>
        <p:txBody>
          <a:bodyPr/>
          <a:lstStyle/>
          <a:p>
            <a:pPr marL="539750" algn="l"/>
            <a:r>
              <a:rPr lang="en-AU"/>
              <a:t>ACP2019 | Cairns, Australia</a:t>
            </a:r>
            <a:endParaRPr lang="en-AU" dirty="0"/>
          </a:p>
        </p:txBody>
      </p:sp>
      <p:pic>
        <p:nvPicPr>
          <p:cNvPr id="8" name="Picture 3" descr="ACP2019 Logo">
            <a:extLst>
              <a:ext uri="{FF2B5EF4-FFF2-40B4-BE49-F238E27FC236}">
                <a16:creationId xmlns:a16="http://schemas.microsoft.com/office/drawing/2014/main" id="{83AFA141-C723-4264-990D-8BBF2F906F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2" b="61121"/>
          <a:stretch>
            <a:fillRect/>
          </a:stretch>
        </p:blipFill>
        <p:spPr bwMode="auto">
          <a:xfrm>
            <a:off x="7022970" y="6356930"/>
            <a:ext cx="2369368" cy="50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636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B9CBA20-B604-473A-BD56-80491CCA806C}"/>
              </a:ext>
            </a:extLst>
          </p:cNvPr>
          <p:cNvSpPr txBox="1">
            <a:spLocks/>
          </p:cNvSpPr>
          <p:nvPr userDrawn="1"/>
        </p:nvSpPr>
        <p:spPr>
          <a:xfrm>
            <a:off x="0" y="6364288"/>
            <a:ext cx="9144000" cy="501649"/>
          </a:xfrm>
          <a:prstGeom prst="rect">
            <a:avLst/>
          </a:prstGeom>
          <a:solidFill>
            <a:srgbClr val="BA000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algn="l"/>
            <a:r>
              <a:rPr lang="en-AU"/>
              <a:t>ACP2019 | Cairns, Australia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96B64B0A-9D3E-4533-AF9A-A4DA1ED1DEDD}" type="datetimeFigureOut">
              <a:rPr lang="en-AU" smtClean="0"/>
              <a:t>27/03/2019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39750" algn="l"/>
            <a:r>
              <a:rPr lang="en-AU"/>
              <a:t>ACP2019 | Cairns, Australia</a:t>
            </a:r>
            <a:endParaRPr lang="en-AU" dirty="0"/>
          </a:p>
        </p:txBody>
      </p:sp>
      <p:pic>
        <p:nvPicPr>
          <p:cNvPr id="8" name="Picture 3" descr="ACP2019 Logo">
            <a:extLst>
              <a:ext uri="{FF2B5EF4-FFF2-40B4-BE49-F238E27FC236}">
                <a16:creationId xmlns:a16="http://schemas.microsoft.com/office/drawing/2014/main" id="{B5BADB3E-E509-45BB-B3F2-CDC6B274C9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2" b="61121"/>
          <a:stretch>
            <a:fillRect/>
          </a:stretch>
        </p:blipFill>
        <p:spPr bwMode="auto">
          <a:xfrm>
            <a:off x="7022970" y="6356930"/>
            <a:ext cx="2369368" cy="50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64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7"/>
            <a:ext cx="9144000" cy="501649"/>
          </a:xfrm>
          <a:prstGeom prst="rect">
            <a:avLst/>
          </a:prstGeom>
          <a:solidFill>
            <a:srgbClr val="BA000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539750" algn="l"/>
            <a:r>
              <a:rPr lang="en-AU"/>
              <a:t>ACP2019 | Cairns, Australia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995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BA0000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A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A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A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A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0C63EB30-9686-4C36-8541-0F4E067616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Slide Template for ACP2019</a:t>
            </a:r>
          </a:p>
        </p:txBody>
      </p:sp>
      <p:sp>
        <p:nvSpPr>
          <p:cNvPr id="26" name="Subtitle 25">
            <a:extLst>
              <a:ext uri="{FF2B5EF4-FFF2-40B4-BE49-F238E27FC236}">
                <a16:creationId xmlns:a16="http://schemas.microsoft.com/office/drawing/2014/main" id="{4D38FE9F-24A3-431D-AB4A-112FF7F553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Author</a:t>
            </a:r>
            <a:r>
              <a:rPr lang="en-AU" baseline="30000" dirty="0"/>
              <a:t>1</a:t>
            </a:r>
            <a:r>
              <a:rPr lang="en-AU" dirty="0"/>
              <a:t>, Author </a:t>
            </a:r>
            <a:r>
              <a:rPr lang="en-AU" baseline="30000" dirty="0"/>
              <a:t>2</a:t>
            </a:r>
            <a:r>
              <a:rPr lang="en-AU" dirty="0"/>
              <a:t> and Author</a:t>
            </a:r>
            <a:r>
              <a:rPr lang="en-AU" baseline="30000" dirty="0"/>
              <a:t>1,2</a:t>
            </a:r>
            <a:r>
              <a:rPr lang="en-AU" dirty="0"/>
              <a:t>.</a:t>
            </a:r>
            <a:endParaRPr lang="en-AU" baseline="30000" dirty="0"/>
          </a:p>
          <a:p>
            <a:r>
              <a:rPr lang="en-AU" baseline="30000" dirty="0"/>
              <a:t>1</a:t>
            </a:r>
            <a:r>
              <a:rPr lang="en-AU" dirty="0"/>
              <a:t>Affiliation 1</a:t>
            </a:r>
          </a:p>
          <a:p>
            <a:r>
              <a:rPr lang="en-AU" baseline="30000" dirty="0"/>
              <a:t>2</a:t>
            </a:r>
            <a:r>
              <a:rPr lang="en-AU" dirty="0"/>
              <a:t>Affiliaiton 2</a:t>
            </a:r>
          </a:p>
        </p:txBody>
      </p:sp>
    </p:spTree>
    <p:extLst>
      <p:ext uri="{BB962C8B-B14F-4D97-AF65-F5344CB8AC3E}">
        <p14:creationId xmlns:p14="http://schemas.microsoft.com/office/powerpoint/2010/main" val="3794437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38083-E7E9-42D6-B510-018B37BB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5. Open the Slide Template file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3FE6A2-5C8B-47DE-BE48-C359472C8E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91" t="14769" r="29337" b="45320"/>
          <a:stretch/>
        </p:blipFill>
        <p:spPr>
          <a:xfrm>
            <a:off x="1855434" y="2048316"/>
            <a:ext cx="5433131" cy="276136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6486267-D4D3-4CE7-AF27-66F53F819010}"/>
              </a:ext>
            </a:extLst>
          </p:cNvPr>
          <p:cNvCxnSpPr>
            <a:cxnSpLocks/>
          </p:cNvCxnSpPr>
          <p:nvPr/>
        </p:nvCxnSpPr>
        <p:spPr>
          <a:xfrm flipH="1">
            <a:off x="3106539" y="1398850"/>
            <a:ext cx="872009" cy="750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98A0891-7078-49EF-B1E9-4396A186C8FA}"/>
              </a:ext>
            </a:extLst>
          </p:cNvPr>
          <p:cNvSpPr txBox="1"/>
          <p:nvPr/>
        </p:nvSpPr>
        <p:spPr>
          <a:xfrm>
            <a:off x="3893769" y="5167308"/>
            <a:ext cx="4421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Make sure you have selected </a:t>
            </a:r>
          </a:p>
          <a:p>
            <a:r>
              <a:rPr lang="en-AU" dirty="0"/>
              <a:t>“Office Themes and Themed Documents”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E84ABB6-B6DF-4E75-9DEE-461FB65DAD3D}"/>
              </a:ext>
            </a:extLst>
          </p:cNvPr>
          <p:cNvCxnSpPr>
            <a:cxnSpLocks/>
          </p:cNvCxnSpPr>
          <p:nvPr/>
        </p:nvCxnSpPr>
        <p:spPr>
          <a:xfrm flipH="1" flipV="1">
            <a:off x="3893769" y="4360054"/>
            <a:ext cx="1362517" cy="807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883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D470C-68EC-4087-84C9-ADB1AA914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Some slides still won’t look right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78ED04-9626-4D72-BC04-A7D0191039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35" t="13827" r="13510" b="10353"/>
          <a:stretch/>
        </p:blipFill>
        <p:spPr>
          <a:xfrm>
            <a:off x="628650" y="1690692"/>
            <a:ext cx="2939796" cy="2209134"/>
          </a:xfrm>
          <a:prstGeom prst="rect">
            <a:avLst/>
          </a:prstGeom>
          <a:solidFill>
            <a:srgbClr val="BA0000"/>
          </a:solidFill>
          <a:ln>
            <a:solidFill>
              <a:schemeClr val="accent1"/>
            </a:solidFill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CE79FD2-E9CC-469B-9C04-CE582896DF54}"/>
              </a:ext>
            </a:extLst>
          </p:cNvPr>
          <p:cNvGrpSpPr/>
          <p:nvPr/>
        </p:nvGrpSpPr>
        <p:grpSpPr>
          <a:xfrm>
            <a:off x="1558613" y="4507867"/>
            <a:ext cx="6947676" cy="1431777"/>
            <a:chOff x="3306374" y="2855608"/>
            <a:chExt cx="6947676" cy="143177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556562A-8EC5-4561-BCB1-98E58A6E40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8079" b="88882"/>
            <a:stretch/>
          </p:blipFill>
          <p:spPr>
            <a:xfrm>
              <a:off x="3306374" y="2855608"/>
              <a:ext cx="2729001" cy="1431777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9545888-5AAD-4088-A0F7-EBE763B11273}"/>
                </a:ext>
              </a:extLst>
            </p:cNvPr>
            <p:cNvCxnSpPr/>
            <p:nvPr/>
          </p:nvCxnSpPr>
          <p:spPr>
            <a:xfrm flipH="1">
              <a:off x="5892127" y="3571496"/>
              <a:ext cx="8235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F13069E-5F8D-4030-98EF-A3E4F95325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92127" y="3783660"/>
              <a:ext cx="8235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4BA5156-93D3-48E2-9674-718520872949}"/>
                </a:ext>
              </a:extLst>
            </p:cNvPr>
            <p:cNvSpPr txBox="1"/>
            <p:nvPr/>
          </p:nvSpPr>
          <p:spPr>
            <a:xfrm>
              <a:off x="6715693" y="2971331"/>
              <a:ext cx="35383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In “Home” select “Layout” to make sure the right template is applied or “Reset” to undo any custom formatting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3D2FF39-A0C6-4F86-96CC-36A8131FE1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868" t="14651" r="13643" b="10118"/>
          <a:stretch/>
        </p:blipFill>
        <p:spPr>
          <a:xfrm>
            <a:off x="5557324" y="1690692"/>
            <a:ext cx="2948967" cy="22091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C6D3C0B-49D9-45F7-9AFA-1D153549CD66}"/>
              </a:ext>
            </a:extLst>
          </p:cNvPr>
          <p:cNvCxnSpPr>
            <a:stCxn id="5" idx="3"/>
            <a:endCxn id="14" idx="1"/>
          </p:cNvCxnSpPr>
          <p:nvPr/>
        </p:nvCxnSpPr>
        <p:spPr>
          <a:xfrm>
            <a:off x="3568446" y="2795259"/>
            <a:ext cx="19888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36FAA63-E2E9-4D8A-BD45-69838AC2FADE}"/>
              </a:ext>
            </a:extLst>
          </p:cNvPr>
          <p:cNvCxnSpPr/>
          <p:nvPr/>
        </p:nvCxnSpPr>
        <p:spPr>
          <a:xfrm flipV="1">
            <a:off x="4572000" y="2795259"/>
            <a:ext cx="0" cy="1637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381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BFDC-4825-4948-B808-50304D86A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Perfect</a:t>
            </a:r>
          </a:p>
        </p:txBody>
      </p:sp>
      <p:pic>
        <p:nvPicPr>
          <p:cNvPr id="4" name="Graphic 3" descr="Thumbs up sign">
            <a:extLst>
              <a:ext uri="{FF2B5EF4-FFF2-40B4-BE49-F238E27FC236}">
                <a16:creationId xmlns:a16="http://schemas.microsoft.com/office/drawing/2014/main" id="{B918A0F4-441B-4115-A9FD-968FD01AC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6182" y="2303182"/>
            <a:ext cx="2251635" cy="225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28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FD09C-EA78-4399-9C19-9E40142F2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One more tip for your presentation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EDC4F-E3EB-4407-A446-22B4BECF4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Use a maximum of 2-3 points on each page</a:t>
            </a:r>
          </a:p>
          <a:p>
            <a:endParaRPr lang="en-AU" dirty="0"/>
          </a:p>
          <a:p>
            <a:r>
              <a:rPr lang="en-AU" dirty="0"/>
              <a:t>More than this is too much reading</a:t>
            </a:r>
          </a:p>
          <a:p>
            <a:endParaRPr lang="en-AU" dirty="0"/>
          </a:p>
          <a:p>
            <a:r>
              <a:rPr lang="en-AU" dirty="0"/>
              <a:t>If necessary, split it over more slides</a:t>
            </a:r>
          </a:p>
        </p:txBody>
      </p:sp>
    </p:spTree>
    <p:extLst>
      <p:ext uri="{BB962C8B-B14F-4D97-AF65-F5344CB8AC3E}">
        <p14:creationId xmlns:p14="http://schemas.microsoft.com/office/powerpoint/2010/main" val="3448362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FD09C-EA78-4399-9C19-9E40142F2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One more tip for your presentation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EDC4F-E3EB-4407-A446-22B4BECF4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dirty="0"/>
              <a:t>Use a maximum of 2-3 points on each page</a:t>
            </a:r>
          </a:p>
          <a:p>
            <a:r>
              <a:rPr lang="en-AU" dirty="0"/>
              <a:t>More than this is too much reading</a:t>
            </a:r>
          </a:p>
          <a:p>
            <a:r>
              <a:rPr lang="en-AU" dirty="0"/>
              <a:t>In fact it is far too many points</a:t>
            </a:r>
          </a:p>
          <a:p>
            <a:r>
              <a:rPr lang="en-AU" dirty="0"/>
              <a:t>You will lose the attention of the audience</a:t>
            </a:r>
          </a:p>
          <a:p>
            <a:r>
              <a:rPr lang="en-AU" dirty="0"/>
              <a:t>You will lose their respect</a:t>
            </a:r>
          </a:p>
          <a:p>
            <a:r>
              <a:rPr lang="en-AU" dirty="0"/>
              <a:t>If you can make your point in 2-3 points, it is far too complicated</a:t>
            </a:r>
          </a:p>
          <a:p>
            <a:r>
              <a:rPr lang="en-AU" dirty="0"/>
              <a:t>Split it over more slides</a:t>
            </a:r>
          </a:p>
          <a:p>
            <a:r>
              <a:rPr lang="en-AU" dirty="0"/>
              <a:t>Seriously, no one will read this far down the page</a:t>
            </a:r>
          </a:p>
          <a:p>
            <a:r>
              <a:rPr lang="en-AU" dirty="0"/>
              <a:t>Well, maybe you have, but you are thorough and diligent and the exception</a:t>
            </a:r>
          </a:p>
          <a:p>
            <a:r>
              <a:rPr lang="en-AU" dirty="0"/>
              <a:t>I wonder how long this speaker is going to talk for</a:t>
            </a:r>
          </a:p>
          <a:p>
            <a:r>
              <a:rPr lang="en-AU" dirty="0"/>
              <a:t>I wonder what morning tea is</a:t>
            </a:r>
          </a:p>
        </p:txBody>
      </p:sp>
    </p:spTree>
    <p:extLst>
      <p:ext uri="{BB962C8B-B14F-4D97-AF65-F5344CB8AC3E}">
        <p14:creationId xmlns:p14="http://schemas.microsoft.com/office/powerpoint/2010/main" val="2681877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891C3-83B9-46F3-9B53-5D5EDE4B0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See you in Cairns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2F2363-7546-4356-AFCD-D76B4F0B6B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8115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D35B-B2AA-4F02-9876-F7081369E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About this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B05D5-CB08-4868-9597-BA0F2FB47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This is the template for ACP2019</a:t>
            </a:r>
          </a:p>
          <a:p>
            <a:endParaRPr lang="en-AU" dirty="0"/>
          </a:p>
          <a:p>
            <a:r>
              <a:rPr lang="en-AU" dirty="0"/>
              <a:t>Feel free to use it for your presentation</a:t>
            </a:r>
          </a:p>
          <a:p>
            <a:endParaRPr lang="en-AU" dirty="0"/>
          </a:p>
          <a:p>
            <a:r>
              <a:rPr lang="en-AU" dirty="0"/>
              <a:t>Not compulsory</a:t>
            </a:r>
          </a:p>
          <a:p>
            <a:pPr lvl="1"/>
            <a:r>
              <a:rPr lang="en-AU" dirty="0"/>
              <a:t>Feel free to use your own institution’s template if you prefer</a:t>
            </a:r>
          </a:p>
          <a:p>
            <a:pPr lvl="1"/>
            <a:r>
              <a:rPr lang="en-AU" dirty="0"/>
              <a:t>100 presentations given with the same template can be dull!</a:t>
            </a:r>
          </a:p>
        </p:txBody>
      </p:sp>
    </p:spTree>
    <p:extLst>
      <p:ext uri="{BB962C8B-B14F-4D97-AF65-F5344CB8AC3E}">
        <p14:creationId xmlns:p14="http://schemas.microsoft.com/office/powerpoint/2010/main" val="365182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DE263-10B4-4C6F-AEF9-656F6041D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There are 2 sizes/ratios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34075-99E1-4D06-A1AA-66F6D969E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16:9  (Widescreen)</a:t>
            </a:r>
          </a:p>
          <a:p>
            <a:pPr lvl="1"/>
            <a:r>
              <a:rPr lang="en-AU" dirty="0"/>
              <a:t>Preferred template</a:t>
            </a:r>
          </a:p>
          <a:p>
            <a:pPr lvl="1"/>
            <a:r>
              <a:rPr lang="en-AU" dirty="0"/>
              <a:t>Fits more on the screen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4:3</a:t>
            </a:r>
          </a:p>
          <a:p>
            <a:pPr lvl="1"/>
            <a:r>
              <a:rPr lang="en-AU" dirty="0"/>
              <a:t>Your presentation will still work</a:t>
            </a:r>
          </a:p>
          <a:p>
            <a:pPr lvl="1"/>
            <a:r>
              <a:rPr lang="en-AU" dirty="0"/>
              <a:t>Use if you are updating an old presentation already at this ratio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40005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CE4C4-FC26-4C71-A0D2-FBE183890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There are 2 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659FB-6E92-4474-B8E5-9E748D3D4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ACP2019 template </a:t>
            </a:r>
          </a:p>
          <a:p>
            <a:pPr lvl="1"/>
            <a:r>
              <a:rPr lang="en-AU" dirty="0"/>
              <a:t>For presentations on Sun-Tues</a:t>
            </a:r>
          </a:p>
          <a:p>
            <a:pPr lvl="1"/>
            <a:r>
              <a:rPr lang="en-AU" dirty="0"/>
              <a:t>Red/Orange theme</a:t>
            </a:r>
          </a:p>
          <a:p>
            <a:endParaRPr lang="en-AU" dirty="0"/>
          </a:p>
          <a:p>
            <a:r>
              <a:rPr lang="en-AU" dirty="0"/>
              <a:t>ACP Refresher Course template</a:t>
            </a:r>
          </a:p>
          <a:p>
            <a:pPr lvl="1"/>
            <a:r>
              <a:rPr lang="en-AU" dirty="0"/>
              <a:t>For presentations on Saturday</a:t>
            </a:r>
          </a:p>
          <a:p>
            <a:pPr lvl="1"/>
            <a:r>
              <a:rPr lang="en-AU" dirty="0"/>
              <a:t>Blue theme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738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058B6-315E-4E65-B165-23AED300C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Using this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72032-1286-48A2-A50A-1F5394F07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If your presentation is already made you can easily apply this template</a:t>
            </a:r>
          </a:p>
          <a:p>
            <a:endParaRPr lang="en-AU" dirty="0"/>
          </a:p>
          <a:p>
            <a:r>
              <a:rPr lang="en-AU" dirty="0"/>
              <a:t>Save this template on your computer</a:t>
            </a:r>
          </a:p>
          <a:p>
            <a:endParaRPr lang="en-AU" dirty="0"/>
          </a:p>
          <a:p>
            <a:r>
              <a:rPr lang="en-AU" dirty="0"/>
              <a:t>Follow the steps on the following page</a:t>
            </a:r>
          </a:p>
        </p:txBody>
      </p:sp>
    </p:spTree>
    <p:extLst>
      <p:ext uri="{BB962C8B-B14F-4D97-AF65-F5344CB8AC3E}">
        <p14:creationId xmlns:p14="http://schemas.microsoft.com/office/powerpoint/2010/main" val="3562030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31954-0C87-4167-B789-A7D715AA6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1. Open your old presentation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A9551E-A5ED-411B-A6A5-7A95CFE9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06"/>
          <a:stretch/>
        </p:blipFill>
        <p:spPr>
          <a:xfrm>
            <a:off x="1585298" y="1821329"/>
            <a:ext cx="5973404" cy="321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80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CB0BD-C59C-44E8-8EB5-9C31E4C18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2. Select “Design”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DE2427-E383-4F49-AE90-A5A86AC5EB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755" b="88764"/>
          <a:stretch/>
        </p:blipFill>
        <p:spPr>
          <a:xfrm>
            <a:off x="1248688" y="2199462"/>
            <a:ext cx="6646624" cy="1807228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B127629-8542-4F83-B957-6F5AF6DF9BB3}"/>
              </a:ext>
            </a:extLst>
          </p:cNvPr>
          <p:cNvCxnSpPr>
            <a:cxnSpLocks/>
          </p:cNvCxnSpPr>
          <p:nvPr/>
        </p:nvCxnSpPr>
        <p:spPr>
          <a:xfrm flipH="1" flipV="1">
            <a:off x="3920565" y="2791012"/>
            <a:ext cx="3794308" cy="1805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732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D5FBD-41B3-4D8B-B209-AB6AEA6EB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3. Select “More”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82225B-9414-4262-8763-16EFC1127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78" r="17977" b="76310"/>
          <a:stretch/>
        </p:blipFill>
        <p:spPr>
          <a:xfrm>
            <a:off x="1619475" y="1690691"/>
            <a:ext cx="6699771" cy="375984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32D0D35-3755-4D0A-A521-E6F88D6E4D70}"/>
              </a:ext>
            </a:extLst>
          </p:cNvPr>
          <p:cNvCxnSpPr/>
          <p:nvPr/>
        </p:nvCxnSpPr>
        <p:spPr>
          <a:xfrm flipH="1" flipV="1">
            <a:off x="5898183" y="3070204"/>
            <a:ext cx="1816689" cy="1526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007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AD246-6D95-4D00-A75F-F9285A860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4. Select “Browse for Themes”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7F046C-5C31-4B28-8A12-532D2069D3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2583" b="67925"/>
          <a:stretch/>
        </p:blipFill>
        <p:spPr>
          <a:xfrm>
            <a:off x="2752283" y="1690692"/>
            <a:ext cx="3639433" cy="3770031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518A162-B7C5-4C35-A4EB-EE2C2C82B6CB}"/>
              </a:ext>
            </a:extLst>
          </p:cNvPr>
          <p:cNvCxnSpPr>
            <a:cxnSpLocks/>
          </p:cNvCxnSpPr>
          <p:nvPr/>
        </p:nvCxnSpPr>
        <p:spPr>
          <a:xfrm flipH="1">
            <a:off x="4093605" y="4596224"/>
            <a:ext cx="3621268" cy="375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369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CP20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1403E"/>
      </a:accent1>
      <a:accent2>
        <a:srgbClr val="F37440"/>
      </a:accent2>
      <a:accent3>
        <a:srgbClr val="A5A5A5"/>
      </a:accent3>
      <a:accent4>
        <a:srgbClr val="FFCC2A"/>
      </a:accent4>
      <a:accent5>
        <a:srgbClr val="00678F"/>
      </a:accent5>
      <a:accent6>
        <a:srgbClr val="008F70"/>
      </a:accent6>
      <a:hlink>
        <a:srgbClr val="C1403E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EAD38DB4A9B14FA591981BC1B99C61" ma:contentTypeVersion="10" ma:contentTypeDescription="Create a new document." ma:contentTypeScope="" ma:versionID="32ef26a436d7b3878d27221f4fd2d112">
  <xsd:schema xmlns:xsd="http://www.w3.org/2001/XMLSchema" xmlns:xs="http://www.w3.org/2001/XMLSchema" xmlns:p="http://schemas.microsoft.com/office/2006/metadata/properties" xmlns:ns2="6dfdc519-4e0e-4a10-80c9-22d3d37fbafe" xmlns:ns3="0c7b8fe2-f750-4395-bea7-cd544240469c" targetNamespace="http://schemas.microsoft.com/office/2006/metadata/properties" ma:root="true" ma:fieldsID="ce3ec4cd08c2b1419b309f27e93b5cbb" ns2:_="" ns3:_="">
    <xsd:import namespace="6dfdc519-4e0e-4a10-80c9-22d3d37fbafe"/>
    <xsd:import namespace="0c7b8fe2-f750-4395-bea7-cd54424046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dc519-4e0e-4a10-80c9-22d3d37fba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7b8fe2-f750-4395-bea7-cd544240469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02ED8E8-1340-45BB-AF49-7D8F717DFC29}"/>
</file>

<file path=customXml/itemProps2.xml><?xml version="1.0" encoding="utf-8"?>
<ds:datastoreItem xmlns:ds="http://schemas.openxmlformats.org/officeDocument/2006/customXml" ds:itemID="{8931F711-75F8-4373-AA27-E0C48B10AF9C}"/>
</file>

<file path=customXml/itemProps3.xml><?xml version="1.0" encoding="utf-8"?>
<ds:datastoreItem xmlns:ds="http://schemas.openxmlformats.org/officeDocument/2006/customXml" ds:itemID="{892CE32F-83ED-4FBA-864F-ABFCC22B6A5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360</Words>
  <Application>Microsoft Office PowerPoint</Application>
  <PresentationFormat>On-screen Show (4:3)</PresentationFormat>
  <Paragraphs>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Franklin Gothic Demi</vt:lpstr>
      <vt:lpstr>Office Theme</vt:lpstr>
      <vt:lpstr>Slide Template for ACP2019</vt:lpstr>
      <vt:lpstr>About this template</vt:lpstr>
      <vt:lpstr>There are 2 sizes/ratios</vt:lpstr>
      <vt:lpstr>There are 2 templates</vt:lpstr>
      <vt:lpstr>Using this template</vt:lpstr>
      <vt:lpstr>1. Open your old presentation</vt:lpstr>
      <vt:lpstr>2. Select “Design”</vt:lpstr>
      <vt:lpstr>3. Select “More”</vt:lpstr>
      <vt:lpstr>4. Select “Browse for Themes”</vt:lpstr>
      <vt:lpstr>5. Open the Slide Template file </vt:lpstr>
      <vt:lpstr>Some slides still won’t look right</vt:lpstr>
      <vt:lpstr>Perfect</vt:lpstr>
      <vt:lpstr>One more tip for your presentation</vt:lpstr>
      <vt:lpstr>One more tip for your presentation</vt:lpstr>
      <vt:lpstr>See you in Cairns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SYDNEY PLATELET GROUP: A Sydney based pathway for the diagnosis of suspected inherited platelet disorders</dc:title>
  <dc:creator>David Connor</dc:creator>
  <cp:lastModifiedBy>David Connor</cp:lastModifiedBy>
  <cp:revision>12</cp:revision>
  <dcterms:created xsi:type="dcterms:W3CDTF">2019-02-05T20:55:34Z</dcterms:created>
  <dcterms:modified xsi:type="dcterms:W3CDTF">2019-03-26T22:04:18Z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0x010100D4EAD38DB4A9B14FA591981BC1B99C61</vt:lpwstr>
  </property>
</Properties>
</file>